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CE29"/>
    <a:srgbClr val="5023CF"/>
    <a:srgbClr val="0A99B6"/>
    <a:srgbClr val="8F4E19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6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261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829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016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270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772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139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683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231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550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137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592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9B2A7-A942-4746-80E6-F657A40140B1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426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127154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solidFill>
                  <a:srgbClr val="18CE29"/>
                </a:solidFill>
                <a:latin typeface="Pristina" pitchFamily="66" charset="0"/>
              </a:rPr>
              <a:t>Je faisais…</a:t>
            </a:r>
            <a:endParaRPr lang="fr-FR" sz="7200" dirty="0">
              <a:solidFill>
                <a:srgbClr val="18CE29"/>
              </a:solidFill>
              <a:latin typeface="Pristin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7800" y="2126397"/>
            <a:ext cx="701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accent6">
                    <a:lumMod val="75000"/>
                  </a:schemeClr>
                </a:solidFill>
                <a:latin typeface="Brady Bunch Remastered" pitchFamily="34" charset="0"/>
              </a:rPr>
              <a:t>Je jouais…</a:t>
            </a:r>
            <a:endParaRPr lang="fr-FR" sz="5400" dirty="0">
              <a:solidFill>
                <a:schemeClr val="accent6">
                  <a:lumMod val="75000"/>
                </a:schemeClr>
              </a:solidFill>
              <a:latin typeface="Brady Bunch Remastere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3049727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00B050"/>
                </a:solidFill>
                <a:latin typeface="Broadway" pitchFamily="82" charset="0"/>
              </a:rPr>
              <a:t>Je sautais…</a:t>
            </a:r>
            <a:endParaRPr lang="fr-FR" sz="4800" dirty="0">
              <a:solidFill>
                <a:srgbClr val="00B050"/>
              </a:solidFill>
              <a:latin typeface="Broadway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032" y="4453695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rgbClr val="8F4E19"/>
                </a:solidFill>
                <a:latin typeface="Toonish" pitchFamily="2" charset="0"/>
                <a:ea typeface="Toonish" pitchFamily="2" charset="0"/>
              </a:rPr>
              <a:t>Je grimpais…</a:t>
            </a:r>
            <a:endParaRPr lang="fr-FR" sz="4800" dirty="0">
              <a:solidFill>
                <a:srgbClr val="8F4E19"/>
              </a:solidFill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032" y="5288340"/>
            <a:ext cx="7010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600" dirty="0" smtClean="0">
                <a:solidFill>
                  <a:srgbClr val="0A99B6"/>
                </a:solidFill>
                <a:latin typeface="Birch Std" pitchFamily="66" charset="0"/>
                <a:cs typeface="Aparajita" pitchFamily="34" charset="0"/>
              </a:rPr>
              <a:t>J’allais…</a:t>
            </a:r>
            <a:endParaRPr lang="fr-FR" sz="9600" dirty="0">
              <a:solidFill>
                <a:srgbClr val="0A99B6"/>
              </a:solidFill>
              <a:latin typeface="Birch Std" pitchFamily="66" charset="0"/>
              <a:cs typeface="Aparajit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202107"/>
            <a:ext cx="701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7200" dirty="0" smtClean="0">
                <a:solidFill>
                  <a:srgbClr val="5023CF"/>
                </a:solidFill>
                <a:latin typeface="Tekton Pro Cond" pitchFamily="34" charset="0"/>
              </a:rPr>
              <a:t>Je regardais…</a:t>
            </a:r>
            <a:endParaRPr lang="fr-FR" sz="7200" dirty="0">
              <a:solidFill>
                <a:srgbClr val="5023CF"/>
              </a:solidFill>
              <a:latin typeface="Tekton Pro Cond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33074" y="879901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dirty="0" smtClean="0">
                <a:solidFill>
                  <a:srgbClr val="7030A0"/>
                </a:solidFill>
                <a:latin typeface="Baskerville Old Face" pitchFamily="18" charset="0"/>
              </a:rPr>
              <a:t>Je collectionnais…</a:t>
            </a:r>
            <a:endParaRPr lang="fr-FR" sz="4800" dirty="0">
              <a:solidFill>
                <a:srgbClr val="7030A0"/>
              </a:solidFill>
              <a:latin typeface="Baskerville Old Fac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1480066"/>
            <a:ext cx="701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rgbClr val="0070C0"/>
                </a:solidFill>
                <a:latin typeface="Californian FB" pitchFamily="18" charset="0"/>
              </a:rPr>
              <a:t>J’étais…</a:t>
            </a:r>
            <a:endParaRPr lang="fr-FR" sz="6600" dirty="0">
              <a:solidFill>
                <a:srgbClr val="0070C0"/>
              </a:solidFill>
              <a:latin typeface="Californian FB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52600" y="3112532"/>
            <a:ext cx="701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6600" dirty="0" smtClean="0">
                <a:solidFill>
                  <a:srgbClr val="FF66CC"/>
                </a:solidFill>
                <a:latin typeface="Cooper Black" pitchFamily="18" charset="0"/>
              </a:rPr>
              <a:t>J’avais…</a:t>
            </a:r>
            <a:endParaRPr lang="fr-FR" sz="6600" dirty="0">
              <a:solidFill>
                <a:srgbClr val="FF66CC"/>
              </a:solidFill>
              <a:latin typeface="Cooper Black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33600" y="48904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800" dirty="0" smtClean="0">
                <a:solidFill>
                  <a:srgbClr val="FF0000"/>
                </a:solidFill>
                <a:latin typeface="Cheri" pitchFamily="2" charset="0"/>
              </a:rPr>
              <a:t>J’aimais…</a:t>
            </a:r>
            <a:endParaRPr lang="fr-FR" sz="4800" dirty="0">
              <a:solidFill>
                <a:srgbClr val="FF0000"/>
              </a:solidFill>
              <a:latin typeface="Cher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0336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26</Words>
  <Application>Microsoft Office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2013-04-10T11:08:28Z</dcterms:created>
  <dcterms:modified xsi:type="dcterms:W3CDTF">2013-04-10T11:17:41Z</dcterms:modified>
</cp:coreProperties>
</file>